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1"/>
  </p:notesMasterIdLst>
  <p:handoutMasterIdLst>
    <p:handoutMasterId r:id="rId12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2A3"/>
    <a:srgbClr val="9671FF"/>
    <a:srgbClr val="672B6F"/>
    <a:srgbClr val="63A0D7"/>
    <a:srgbClr val="1F4F7B"/>
    <a:srgbClr val="AA46B8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19.02.2024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6F51D-0E6E-4A75-A23B-D254C0D52FAE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39109F-FA39-4352-92A9-8AA49B62A697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B8888-E102-45DF-A94C-4B7EAA750ED8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62D60-F5ED-487E-879C-FFEAD324A64B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" sz="800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" sz="800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B53E-3003-46EC-9147-1EB4A113050D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90B4B-F7DE-484E-BCF4-80CF0386CBEA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53675-63B5-475C-9581-11F28D58B6F8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7FA24-3B06-42D5-9D27-1B01EF6B8A1A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A81F-4A8D-4EFF-B3FE-B7FF49A0FE1D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4FA72-B21F-47D1-986F-7973CEFBCDC2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23D99-D265-49DC-9C82-B2D75F321266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19514-BEB7-4F29-887F-8F464FC6AC4F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677EE-D5B7-49AE-9C2F-2BBA7A188D04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E4904-EB69-4509-980A-A41B9F62C514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90A9C-323C-4429-AE52-049736C99CF5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08748-9155-4E8C-8B18-D34929B7DA3F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8F62-8E28-4B7D-A8DA-6957C9310073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F338F7-D97C-4122-9BE8-A78CC781FF6F}" type="datetime1">
              <a:rPr lang="ru-RU" smtClean="0"/>
              <a:t>19.02.2024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AA8086-A963-BFD2-40F5-75EC2344A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8" y="2315845"/>
            <a:ext cx="3887107" cy="1113155"/>
          </a:xfrm>
        </p:spPr>
        <p:txBody>
          <a:bodyPr rtlCol="0">
            <a:normAutofit/>
          </a:bodyPr>
          <a:lstStyle/>
          <a:p>
            <a:pPr rtl="0"/>
            <a:r>
              <a:rPr lang="ru" sz="7200" dirty="0">
                <a:solidFill>
                  <a:srgbClr val="D5C2A3"/>
                </a:solidFill>
                <a:latin typeface="Haettenschweiler" panose="020B0706040902060204" pitchFamily="34" charset="0"/>
              </a:rPr>
              <a:t>Бутылочки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1449" y="5587049"/>
            <a:ext cx="3887108" cy="1270951"/>
          </a:xfrm>
        </p:spPr>
        <p:txBody>
          <a:bodyPr rtlCol="0">
            <a:noAutofit/>
          </a:bodyPr>
          <a:lstStyle/>
          <a:p>
            <a:pPr rtl="0"/>
            <a:r>
              <a:rPr lang="ru" sz="2400" dirty="0">
                <a:solidFill>
                  <a:schemeClr val="tx2"/>
                </a:solidFill>
                <a:latin typeface="Haettenschweiler" panose="020B0706040902060204" pitchFamily="34" charset="0"/>
              </a:rPr>
              <a:t>Проект от Жарковой Тани-Чайки</a:t>
            </a:r>
          </a:p>
          <a:p>
            <a:pPr rtl="0"/>
            <a:r>
              <a:rPr lang="ru-RU" sz="2400" dirty="0">
                <a:solidFill>
                  <a:schemeClr val="tx2"/>
                </a:solidFill>
                <a:latin typeface="Haettenschweiler" panose="020B0706040902060204" pitchFamily="34" charset="0"/>
              </a:rPr>
              <a:t>для Яндекс Лицея</a:t>
            </a:r>
            <a:endParaRPr lang="ru" sz="2400" dirty="0">
              <a:solidFill>
                <a:schemeClr val="tx2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DCDB7C-E803-D2AE-BB6F-69F3045CB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5" y="3333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Экран Заставки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FB5B0F-42E7-B856-9174-34A81868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5" y="1362075"/>
            <a:ext cx="6381853" cy="4648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175ABE-6619-13C1-4068-6FF3C75DE23D}"/>
              </a:ext>
            </a:extLst>
          </p:cNvPr>
          <p:cNvSpPr txBox="1"/>
          <p:nvPr/>
        </p:nvSpPr>
        <p:spPr>
          <a:xfrm>
            <a:off x="7541276" y="1101983"/>
            <a:ext cx="39840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D5C2A3"/>
                </a:solidFill>
                <a:latin typeface="Haettenschweiler" panose="020B0706040902060204" pitchFamily="34" charset="0"/>
              </a:rPr>
              <a:t>Игра: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Haettenschweiler" panose="020B0706040902060204" pitchFamily="34" charset="0"/>
              </a:rPr>
              <a:t>Переливание воды в колбочки</a:t>
            </a:r>
          </a:p>
          <a:p>
            <a:endParaRPr lang="ru-RU" sz="2800" dirty="0">
              <a:solidFill>
                <a:srgbClr val="AA46B8"/>
              </a:solidFill>
              <a:latin typeface="Haettenschweiler" panose="020B0706040902060204" pitchFamily="34" charset="0"/>
            </a:endParaRPr>
          </a:p>
          <a:p>
            <a:r>
              <a:rPr lang="ru-RU" sz="2800" dirty="0">
                <a:solidFill>
                  <a:srgbClr val="D5C2A3"/>
                </a:solidFill>
                <a:latin typeface="Haettenschweiler" panose="020B0706040902060204" pitchFamily="34" charset="0"/>
              </a:rPr>
              <a:t>Задача: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Haettenschweiler" panose="020B0706040902060204" pitchFamily="34" charset="0"/>
              </a:rPr>
              <a:t>Перелить одинаковые жидкости в одну колбочку</a:t>
            </a:r>
          </a:p>
          <a:p>
            <a:endParaRPr lang="ru-RU" sz="2800" dirty="0">
              <a:solidFill>
                <a:srgbClr val="AA46B8"/>
              </a:solidFill>
              <a:latin typeface="Haettenschweiler" panose="020B0706040902060204" pitchFamily="34" charset="0"/>
            </a:endParaRPr>
          </a:p>
          <a:p>
            <a:r>
              <a:rPr lang="ru-RU" sz="2800" dirty="0">
                <a:solidFill>
                  <a:srgbClr val="D5C2A3"/>
                </a:solidFill>
                <a:latin typeface="Haettenschweiler" panose="020B0706040902060204" pitchFamily="34" charset="0"/>
              </a:rPr>
              <a:t>Уровни: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Haettenschweiler" panose="020B0706040902060204" pitchFamily="34" charset="0"/>
              </a:rPr>
              <a:t>Легкий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2"/>
                </a:solidFill>
                <a:latin typeface="Haettenschweiler" panose="020B0706040902060204" pitchFamily="34" charset="0"/>
              </a:rPr>
              <a:t>Средний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9C389-527F-7A9C-29D1-2E0FE55A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0CC68F-8073-B763-4488-902B553E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65435-18EC-C9E7-3843-EA26B96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4" y="9429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!Ахтунг!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260586C-1946-15E8-9C10-CA0BD30458E4}"/>
              </a:ext>
            </a:extLst>
          </p:cNvPr>
          <p:cNvSpPr/>
          <p:nvPr/>
        </p:nvSpPr>
        <p:spPr>
          <a:xfrm>
            <a:off x="2557159" y="1647825"/>
            <a:ext cx="6610350" cy="1638300"/>
          </a:xfrm>
          <a:prstGeom prst="roundRect">
            <a:avLst/>
          </a:prstGeom>
          <a:solidFill>
            <a:srgbClr val="D5C2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72B6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72089-48D9-0DAB-C179-DFB562232476}"/>
              </a:ext>
            </a:extLst>
          </p:cNvPr>
          <p:cNvSpPr txBox="1"/>
          <p:nvPr/>
        </p:nvSpPr>
        <p:spPr>
          <a:xfrm>
            <a:off x="3376612" y="2110115"/>
            <a:ext cx="515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Haettenschweiler" panose="020B0706040902060204" pitchFamily="34" charset="0"/>
              </a:rPr>
              <a:t>Игра виснет в переходах между окнами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DBBE1-1126-6FE7-C926-D1A23C5BC43B}"/>
              </a:ext>
            </a:extLst>
          </p:cNvPr>
          <p:cNvSpPr txBox="1"/>
          <p:nvPr/>
        </p:nvSpPr>
        <p:spPr>
          <a:xfrm>
            <a:off x="1504950" y="3571876"/>
            <a:ext cx="9515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Haettenschweiler" panose="020B0706040902060204" pitchFamily="34" charset="0"/>
              </a:rPr>
              <a:t>Это сделано специально для того, чтобы пользователь не успел записать формулу «Откоси от Яндекса» вещества, которое можно получить с помощью игры</a:t>
            </a:r>
          </a:p>
        </p:txBody>
      </p:sp>
      <p:sp>
        <p:nvSpPr>
          <p:cNvPr id="5" name="Стрелка: изогнутая вправо 4">
            <a:extLst>
              <a:ext uri="{FF2B5EF4-FFF2-40B4-BE49-F238E27FC236}">
                <a16:creationId xmlns:a16="http://schemas.microsoft.com/office/drawing/2014/main" id="{CB337CA2-573B-F840-57EC-C5D811471EA1}"/>
              </a:ext>
            </a:extLst>
          </p:cNvPr>
          <p:cNvSpPr/>
          <p:nvPr/>
        </p:nvSpPr>
        <p:spPr>
          <a:xfrm>
            <a:off x="166688" y="1928954"/>
            <a:ext cx="1171575" cy="2714342"/>
          </a:xfrm>
          <a:prstGeom prst="curvedRightArrow">
            <a:avLst/>
          </a:prstGeom>
          <a:solidFill>
            <a:srgbClr val="D5C2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Стрелка: изогнутая влево 6">
            <a:extLst>
              <a:ext uri="{FF2B5EF4-FFF2-40B4-BE49-F238E27FC236}">
                <a16:creationId xmlns:a16="http://schemas.microsoft.com/office/drawing/2014/main" id="{B43B4A26-9CF7-2E38-FC06-FD978963B99B}"/>
              </a:ext>
            </a:extLst>
          </p:cNvPr>
          <p:cNvSpPr/>
          <p:nvPr/>
        </p:nvSpPr>
        <p:spPr>
          <a:xfrm>
            <a:off x="10687050" y="1838324"/>
            <a:ext cx="1285875" cy="2804971"/>
          </a:xfrm>
          <a:prstGeom prst="curvedLeftArrow">
            <a:avLst/>
          </a:prstGeom>
          <a:solidFill>
            <a:srgbClr val="D5C2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9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13194-5DC9-7F64-BDA3-67BDCADCA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D2015A-4369-596D-352A-35A8C796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8C2B5-6974-1196-F7B6-A000798A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5" y="3333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Уровень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62362-8F94-9467-19B0-FC079B14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" y="1140081"/>
            <a:ext cx="5422199" cy="421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BD569D-E16A-CF02-1079-CCF5A6FD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787" y="1140082"/>
            <a:ext cx="5325560" cy="421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89C84-FB2B-0453-9A55-10904240050D}"/>
              </a:ext>
            </a:extLst>
          </p:cNvPr>
          <p:cNvSpPr txBox="1"/>
          <p:nvPr/>
        </p:nvSpPr>
        <p:spPr>
          <a:xfrm>
            <a:off x="1850302" y="5402758"/>
            <a:ext cx="2601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Начало уровня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B812A-C85D-3285-CA38-BD3EAAF1DDE1}"/>
              </a:ext>
            </a:extLst>
          </p:cNvPr>
          <p:cNvSpPr txBox="1"/>
          <p:nvPr/>
        </p:nvSpPr>
        <p:spPr>
          <a:xfrm>
            <a:off x="7953456" y="5365462"/>
            <a:ext cx="238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Конец уровня</a:t>
            </a:r>
          </a:p>
        </p:txBody>
      </p:sp>
      <p:sp>
        <p:nvSpPr>
          <p:cNvPr id="12" name="Стрелка: штриховая вправо 11">
            <a:extLst>
              <a:ext uri="{FF2B5EF4-FFF2-40B4-BE49-F238E27FC236}">
                <a16:creationId xmlns:a16="http://schemas.microsoft.com/office/drawing/2014/main" id="{6CD20BDE-D62C-6ADA-A8D0-40543F58E9F9}"/>
              </a:ext>
            </a:extLst>
          </p:cNvPr>
          <p:cNvSpPr/>
          <p:nvPr/>
        </p:nvSpPr>
        <p:spPr>
          <a:xfrm>
            <a:off x="5629275" y="2981325"/>
            <a:ext cx="941859" cy="895350"/>
          </a:xfrm>
          <a:prstGeom prst="striped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3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0D43E-7EBE-82E9-FF11-A3221B42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7CE873-B7AC-A3EB-388F-F0CDD10C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6D061-E32A-E508-AE79-27DF3031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284" y="30088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Уровень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A33FF-246C-3A92-7883-7DBA8DB60830}"/>
              </a:ext>
            </a:extLst>
          </p:cNvPr>
          <p:cNvSpPr txBox="1"/>
          <p:nvPr/>
        </p:nvSpPr>
        <p:spPr>
          <a:xfrm>
            <a:off x="1593544" y="5950237"/>
            <a:ext cx="2601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Начало уровня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8F710-583E-CAA2-5197-07A881D7037B}"/>
              </a:ext>
            </a:extLst>
          </p:cNvPr>
          <p:cNvSpPr txBox="1"/>
          <p:nvPr/>
        </p:nvSpPr>
        <p:spPr>
          <a:xfrm>
            <a:off x="7877256" y="5950236"/>
            <a:ext cx="238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Конец уровня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45648F-B1A3-FE39-9A8D-8A080EE1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623873"/>
            <a:ext cx="4121963" cy="52170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D90D5A-11B9-ED10-A3D6-3DA38EA59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141" y="596105"/>
            <a:ext cx="3851475" cy="5244803"/>
          </a:xfrm>
          <a:prstGeom prst="rect">
            <a:avLst/>
          </a:prstGeom>
        </p:spPr>
      </p:pic>
      <p:sp>
        <p:nvSpPr>
          <p:cNvPr id="11" name="Стрелка: штриховая вправо 10">
            <a:extLst>
              <a:ext uri="{FF2B5EF4-FFF2-40B4-BE49-F238E27FC236}">
                <a16:creationId xmlns:a16="http://schemas.microsoft.com/office/drawing/2014/main" id="{3A14FE12-DFC0-5929-F30F-9F0EFD4B9188}"/>
              </a:ext>
            </a:extLst>
          </p:cNvPr>
          <p:cNvSpPr/>
          <p:nvPr/>
        </p:nvSpPr>
        <p:spPr>
          <a:xfrm>
            <a:off x="5419725" y="2981325"/>
            <a:ext cx="941859" cy="895350"/>
          </a:xfrm>
          <a:prstGeom prst="striped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40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82B27-75B1-A717-25A8-BF3FCA0A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F52FB0-720E-A92F-3C19-B4255AA1C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1F030-A35E-7721-6881-2F005650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5" y="3333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Релакс экран победителя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52706-EE1E-D19C-3F9D-5519B10EDEBE}"/>
              </a:ext>
            </a:extLst>
          </p:cNvPr>
          <p:cNvSpPr txBox="1"/>
          <p:nvPr/>
        </p:nvSpPr>
        <p:spPr>
          <a:xfrm>
            <a:off x="7743825" y="1247775"/>
            <a:ext cx="39840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Награда за прохождение двух уровней – релакс экран: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Отдохните под прекрасную анимацию звездочек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Раскройте свои чакры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Наслаждайтесь прекрасным фоном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178ED-73F5-2468-AE40-FB1CCD61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07" y="1438275"/>
            <a:ext cx="7147663" cy="4581525"/>
          </a:xfrm>
          <a:prstGeom prst="rect">
            <a:avLst/>
          </a:prstGeom>
        </p:spPr>
      </p:pic>
      <p:sp>
        <p:nvSpPr>
          <p:cNvPr id="7" name="Звезда: 4 точки 6">
            <a:extLst>
              <a:ext uri="{FF2B5EF4-FFF2-40B4-BE49-F238E27FC236}">
                <a16:creationId xmlns:a16="http://schemas.microsoft.com/office/drawing/2014/main" id="{1E8FC1CF-BA3A-73C8-F6DB-ED62687EE05D}"/>
              </a:ext>
            </a:extLst>
          </p:cNvPr>
          <p:cNvSpPr/>
          <p:nvPr/>
        </p:nvSpPr>
        <p:spPr>
          <a:xfrm>
            <a:off x="347360" y="166687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  <p:sp>
        <p:nvSpPr>
          <p:cNvPr id="11" name="Звезда: 4 точки 10">
            <a:extLst>
              <a:ext uri="{FF2B5EF4-FFF2-40B4-BE49-F238E27FC236}">
                <a16:creationId xmlns:a16="http://schemas.microsoft.com/office/drawing/2014/main" id="{A6AF0B06-8798-7F90-7C7F-65F8538DB828}"/>
              </a:ext>
            </a:extLst>
          </p:cNvPr>
          <p:cNvSpPr/>
          <p:nvPr/>
        </p:nvSpPr>
        <p:spPr>
          <a:xfrm>
            <a:off x="10864550" y="2224087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8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10BD0-921A-4ADC-CB36-ADCEFDA9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56EB5F-2233-B282-8BD3-08B3A342A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53A3F-7E26-AAFD-1368-BBAA7185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5" y="3333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Благодарность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514E2-88DD-5DEB-4AE0-DB2F1078F01F}"/>
              </a:ext>
            </a:extLst>
          </p:cNvPr>
          <p:cNvSpPr txBox="1"/>
          <p:nvPr/>
        </p:nvSpPr>
        <p:spPr>
          <a:xfrm>
            <a:off x="6610652" y="2232660"/>
            <a:ext cx="46863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Спасибо)</a:t>
            </a:r>
          </a:p>
          <a:p>
            <a:endParaRPr lang="ru-RU" sz="3200" dirty="0">
              <a:solidFill>
                <a:schemeClr val="tx2"/>
              </a:solidFill>
              <a:latin typeface="Haettenschweiler" panose="020B0706040902060204" pitchFamily="34" charset="0"/>
            </a:endParaRPr>
          </a:p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Спасибо Артуру Дмитриевичу за продление дедлайн</a:t>
            </a:r>
          </a:p>
          <a:p>
            <a:r>
              <a:rPr lang="ru-RU" sz="3200" dirty="0">
                <a:solidFill>
                  <a:schemeClr val="tx2"/>
                </a:solidFill>
                <a:latin typeface="Haettenschweiler" panose="020B0706040902060204" pitchFamily="34" charset="0"/>
              </a:rPr>
              <a:t>Спасибо Ане Шестериковой за моральную и идейную поддержку</a:t>
            </a:r>
          </a:p>
        </p:txBody>
      </p:sp>
      <p:sp>
        <p:nvSpPr>
          <p:cNvPr id="7" name="Звезда: 4 точки 6">
            <a:extLst>
              <a:ext uri="{FF2B5EF4-FFF2-40B4-BE49-F238E27FC236}">
                <a16:creationId xmlns:a16="http://schemas.microsoft.com/office/drawing/2014/main" id="{F2F3812E-5AB4-0079-DCC0-2E2D05438835}"/>
              </a:ext>
            </a:extLst>
          </p:cNvPr>
          <p:cNvSpPr/>
          <p:nvPr/>
        </p:nvSpPr>
        <p:spPr>
          <a:xfrm>
            <a:off x="1042685" y="457200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везда: 4 точки 10">
            <a:extLst>
              <a:ext uri="{FF2B5EF4-FFF2-40B4-BE49-F238E27FC236}">
                <a16:creationId xmlns:a16="http://schemas.microsoft.com/office/drawing/2014/main" id="{A0F3ECB7-974F-2B98-F833-BAF0E5CA7EC5}"/>
              </a:ext>
            </a:extLst>
          </p:cNvPr>
          <p:cNvSpPr/>
          <p:nvPr/>
        </p:nvSpPr>
        <p:spPr>
          <a:xfrm>
            <a:off x="9291940" y="1318260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52DE0-AAB7-FF15-EDB3-367280EE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790700"/>
            <a:ext cx="54387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5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DE5A-CE42-3467-035A-75F74270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3BAC59-F2EB-FFA1-D6BE-72C58D70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80767-F579-1926-4DD8-ED01DC69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5" y="333375"/>
            <a:ext cx="3762980" cy="5810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Про структуру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A0243-8905-5A70-1BBB-EB8DE479CFDE}"/>
              </a:ext>
            </a:extLst>
          </p:cNvPr>
          <p:cNvSpPr txBox="1"/>
          <p:nvPr/>
        </p:nvSpPr>
        <p:spPr>
          <a:xfrm>
            <a:off x="1081087" y="1965870"/>
            <a:ext cx="10029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Все картинки хранятся в папке </a:t>
            </a:r>
            <a:r>
              <a:rPr lang="en-US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data</a:t>
            </a:r>
            <a:endParaRPr lang="ru-RU" sz="4000" dirty="0">
              <a:solidFill>
                <a:schemeClr val="tx2"/>
              </a:solidFill>
              <a:latin typeface="Haettenschweiler" panose="020B070604090206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Код использует спрайты, изображения, анимацию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Код на более чем на 500 строк (пожалуйста дайте плюсик за это)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Прекрасное обоснование функций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2"/>
                </a:solidFill>
                <a:latin typeface="Haettenschweiler" panose="020B0706040902060204" pitchFamily="34" charset="0"/>
              </a:rPr>
              <a:t>Скромный создатель (нет)</a:t>
            </a:r>
          </a:p>
        </p:txBody>
      </p:sp>
      <p:sp>
        <p:nvSpPr>
          <p:cNvPr id="7" name="Звезда: 4 точки 6">
            <a:extLst>
              <a:ext uri="{FF2B5EF4-FFF2-40B4-BE49-F238E27FC236}">
                <a16:creationId xmlns:a16="http://schemas.microsoft.com/office/drawing/2014/main" id="{5B41B835-F82F-5EF4-AAD0-B928458F4FCF}"/>
              </a:ext>
            </a:extLst>
          </p:cNvPr>
          <p:cNvSpPr/>
          <p:nvPr/>
        </p:nvSpPr>
        <p:spPr>
          <a:xfrm>
            <a:off x="1042685" y="457200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везда: 4 точки 10">
            <a:extLst>
              <a:ext uri="{FF2B5EF4-FFF2-40B4-BE49-F238E27FC236}">
                <a16:creationId xmlns:a16="http://schemas.microsoft.com/office/drawing/2014/main" id="{7D0C4AFD-7D57-E167-3EE8-FA0944DB2476}"/>
              </a:ext>
            </a:extLst>
          </p:cNvPr>
          <p:cNvSpPr/>
          <p:nvPr/>
        </p:nvSpPr>
        <p:spPr>
          <a:xfrm>
            <a:off x="9206215" y="457200"/>
            <a:ext cx="1095375" cy="914400"/>
          </a:xfrm>
          <a:prstGeom prst="star4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94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4A195-E38D-B1EC-F9A2-3CE92D4D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9228239-C1B4-0928-205A-0346B2548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ADB0E-BE1A-38BC-E16D-44738995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44" y="333375"/>
            <a:ext cx="3848705" cy="1038225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dirty="0">
                <a:latin typeface="Haettenschweiler" panose="020B0706040902060204" pitchFamily="34" charset="0"/>
              </a:rPr>
              <a:t>Спасибо за внимание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17DE4-F9F6-D6BA-8DDF-31EE62BA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49" y="1419820"/>
            <a:ext cx="6429375" cy="401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212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01_TF12214701" id="{56759B6B-9885-49D2-982D-9646159608C0}" vid="{37F740C0-197C-4D7E-9343-79430DBFAB7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{320339C7-7CD5-4666-BFD2-94961066C5EC}tf12214701_win32</Template>
  <TotalTime>62</TotalTime>
  <Words>154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Haettenschweiler</vt:lpstr>
      <vt:lpstr>Times New Roman</vt:lpstr>
      <vt:lpstr>Wingdings 2</vt:lpstr>
      <vt:lpstr>СланецVTI</vt:lpstr>
      <vt:lpstr>Бутылочки</vt:lpstr>
      <vt:lpstr>Экран Заставки</vt:lpstr>
      <vt:lpstr>!Ахтунг!</vt:lpstr>
      <vt:lpstr>Уровень 1</vt:lpstr>
      <vt:lpstr>Уровень 2</vt:lpstr>
      <vt:lpstr>Релакс экран победителя</vt:lpstr>
      <vt:lpstr>Благодарность</vt:lpstr>
      <vt:lpstr>Про структуру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Бутылочки</dc:title>
  <dc:creator>Татьяна</dc:creator>
  <cp:lastModifiedBy>Татьяна</cp:lastModifiedBy>
  <cp:revision>1</cp:revision>
  <dcterms:created xsi:type="dcterms:W3CDTF">2024-02-19T18:43:45Z</dcterms:created>
  <dcterms:modified xsi:type="dcterms:W3CDTF">2024-02-19T19:46:43Z</dcterms:modified>
</cp:coreProperties>
</file>